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Alfa Slab One" panose="020B0604020202020204" charset="0"/>
      <p:regular r:id="rId9"/>
    </p:embeddedFont>
    <p:embeddedFont>
      <p:font typeface="Proxima Nova" panose="020B0604020202020204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4278300" y="2751162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‹N°›</a:t>
            </a:fld>
            <a:endParaRPr lang="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‹N°›</a:t>
            </a:fld>
            <a:endParaRPr lang="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‹N°›</a:t>
            </a:fld>
            <a:endParaRPr lang="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‹N°›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‹N°›</a:t>
            </a:fld>
            <a:endParaRPr lang="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‹N°›</a:t>
            </a:fld>
            <a:endParaRPr lang="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‹N°›</a:t>
            </a:fld>
            <a:endParaRPr lang="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‹N°›</a:t>
            </a:fld>
            <a:endParaRPr lang="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‹N°›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lt1"/>
                </a:solidFill>
              </a:rPr>
              <a:t>‹N°›</a:t>
            </a:fld>
            <a:endParaRPr lang="fr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‹N°›</a:t>
            </a:fld>
            <a:endParaRPr lang="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fr"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‹N°›</a:t>
            </a:fld>
            <a:endParaRPr lang="fr" sz="1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1957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SMARTPATATE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623400" y="3165835"/>
            <a:ext cx="8520600" cy="73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fr" dirty="0"/>
              <a:t>PROJET PAR PETER, BAPTISTE ET DENIS</a:t>
            </a:r>
          </a:p>
        </p:txBody>
      </p:sp>
      <p:pic>
        <p:nvPicPr>
          <p:cNvPr id="58" name="Shape 58" descr="jouetspng_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44824"/>
            <a:ext cx="4502099" cy="337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3" descr="patat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8349" y="2840249"/>
            <a:ext cx="3235649" cy="23032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/>
              <a:t>CONTEXTE DU PROJET</a:t>
            </a:r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fr" dirty="0"/>
              <a:t>But : créer patate capacitive = détection contact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fr" dirty="0"/>
              <a:t>Comment ? </a:t>
            </a:r>
          </a:p>
          <a:p>
            <a:pPr marL="0" lvl="0" indent="0" algn="ctr" rtl="0">
              <a:spcBef>
                <a:spcPts val="0"/>
              </a:spcBef>
              <a:buNone/>
            </a:pPr>
            <a:endParaRPr dirty="0"/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fr" dirty="0"/>
              <a:t>Différents composants (bobines, condensateurs, résistances…)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fr" dirty="0"/>
              <a:t>Arduino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fr" dirty="0"/>
              <a:t>Patate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RÉSULTAT DES EXPÉRIENCES</a:t>
            </a:r>
          </a:p>
        </p:txBody>
      </p:sp>
      <p:pic>
        <p:nvPicPr>
          <p:cNvPr id="7" name="Image 6"/>
          <p:cNvPicPr/>
          <p:nvPr/>
        </p:nvPicPr>
        <p:blipFill>
          <a:blip r:embed="rId3"/>
          <a:stretch>
            <a:fillRect/>
          </a:stretch>
        </p:blipFill>
        <p:spPr>
          <a:xfrm>
            <a:off x="99665" y="1483779"/>
            <a:ext cx="4766310" cy="2680970"/>
          </a:xfrm>
          <a:prstGeom prst="rect">
            <a:avLst/>
          </a:prstGeom>
        </p:spPr>
      </p:pic>
      <p:sp>
        <p:nvSpPr>
          <p:cNvPr id="2" name="Espace réservé du texte 1"/>
          <p:cNvSpPr>
            <a:spLocks noGrp="1"/>
          </p:cNvSpPr>
          <p:nvPr>
            <p:ph type="body" idx="1"/>
          </p:nvPr>
        </p:nvSpPr>
        <p:spPr>
          <a:xfrm>
            <a:off x="5022574" y="1313743"/>
            <a:ext cx="4200939" cy="3781718"/>
          </a:xfrm>
        </p:spPr>
        <p:txBody>
          <a:bodyPr/>
          <a:lstStyle/>
          <a:p>
            <a:r>
              <a:rPr lang="fr-FR" dirty="0"/>
              <a:t>Verre = Patate = Détecteur</a:t>
            </a:r>
          </a:p>
          <a:p>
            <a:endParaRPr lang="fr-FR" dirty="0"/>
          </a:p>
          <a:p>
            <a:r>
              <a:rPr lang="fr-FR" dirty="0"/>
              <a:t>Système capacitif = </a:t>
            </a:r>
          </a:p>
          <a:p>
            <a:r>
              <a:rPr lang="fr-FR" dirty="0"/>
              <a:t>résistance + bobine + condensateur</a:t>
            </a:r>
          </a:p>
          <a:p>
            <a:endParaRPr lang="fr-FR" dirty="0"/>
          </a:p>
          <a:p>
            <a:r>
              <a:rPr lang="fr-FR" dirty="0"/>
              <a:t>Filtre passe bas = </a:t>
            </a:r>
          </a:p>
          <a:p>
            <a:r>
              <a:rPr lang="fr-FR" dirty="0"/>
              <a:t>résistance + condensateur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311700" y="499893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dirty="0"/>
              <a:t>REPRESENTATION DU CIRCUIT</a:t>
            </a:r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311700" y="2676575"/>
            <a:ext cx="8520600" cy="3273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fr"/>
              <a:t> </a:t>
            </a:r>
          </a:p>
        </p:txBody>
      </p:sp>
      <p:sp>
        <p:nvSpPr>
          <p:cNvPr id="81" name="Shape 81"/>
          <p:cNvSpPr txBox="1"/>
          <p:nvPr/>
        </p:nvSpPr>
        <p:spPr>
          <a:xfrm>
            <a:off x="118985" y="1072593"/>
            <a:ext cx="5155800" cy="39492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fr-FR" sz="200" dirty="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8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Détecteur capacitif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8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Bobine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8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Condensateur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800" dirty="0" err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Arduino</a:t>
            </a:r>
            <a:r>
              <a:rPr lang="fr-FR" sz="18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fr-FR" sz="1800" dirty="0" err="1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Uno</a:t>
            </a:r>
            <a:r>
              <a:rPr lang="fr-FR" sz="1800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</a:p>
        </p:txBody>
      </p:sp>
      <p:pic>
        <p:nvPicPr>
          <p:cNvPr id="7" name="Image 6"/>
          <p:cNvPicPr/>
          <p:nvPr/>
        </p:nvPicPr>
        <p:blipFill>
          <a:blip r:embed="rId3"/>
          <a:stretch>
            <a:fillRect/>
          </a:stretch>
        </p:blipFill>
        <p:spPr>
          <a:xfrm>
            <a:off x="3409070" y="1017725"/>
            <a:ext cx="5260771" cy="4004100"/>
          </a:xfrm>
          <a:prstGeom prst="rect">
            <a:avLst/>
          </a:prstGeom>
        </p:spPr>
      </p:pic>
      <p:cxnSp>
        <p:nvCxnSpPr>
          <p:cNvPr id="3" name="Connecteur droit avec flèche 2"/>
          <p:cNvCxnSpPr/>
          <p:nvPr/>
        </p:nvCxnSpPr>
        <p:spPr>
          <a:xfrm>
            <a:off x="2650435" y="1590425"/>
            <a:ext cx="18685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eur droit avec flèche 4"/>
          <p:cNvCxnSpPr/>
          <p:nvPr/>
        </p:nvCxnSpPr>
        <p:spPr>
          <a:xfrm>
            <a:off x="1212574" y="2073965"/>
            <a:ext cx="3750365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/>
          <p:cNvCxnSpPr/>
          <p:nvPr/>
        </p:nvCxnSpPr>
        <p:spPr>
          <a:xfrm>
            <a:off x="1782417" y="2577548"/>
            <a:ext cx="2789583" cy="7023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/>
          <p:nvPr/>
        </p:nvCxnSpPr>
        <p:spPr>
          <a:xfrm>
            <a:off x="1570383" y="3154017"/>
            <a:ext cx="5241234" cy="874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PRÉSENTATION DU PROTOTYPE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dirty="0"/>
              <a:t>Capteur capacitif : 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fr" dirty="0"/>
              <a:t>utilisé pour reconnaissance objets métalliques ou non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fr-FR" dirty="0"/>
              <a:t>T</a:t>
            </a:r>
            <a:r>
              <a:rPr lang="fr" dirty="0"/>
              <a:t>ransforme les données en signal exploitable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fr" dirty="0"/>
              <a:t>comprend un filtre RC = insensibilité interférences</a:t>
            </a:r>
          </a:p>
          <a:p>
            <a:pPr lvl="0" rtl="0">
              <a:spcBef>
                <a:spcPts val="0"/>
              </a:spcBef>
              <a:buNone/>
            </a:pPr>
            <a:r>
              <a:rPr lang="fr" dirty="0"/>
              <a:t>Patate : 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fr" dirty="0"/>
              <a:t>Sert à avoir plus grande surface de contact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0" name="Shape 90"/>
          <p:cNvSpPr txBox="1"/>
          <p:nvPr/>
        </p:nvSpPr>
        <p:spPr>
          <a:xfrm>
            <a:off x="2812275" y="2207875"/>
            <a:ext cx="7104600" cy="82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1" name="Shape 91" descr="patat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8170" y="3231650"/>
            <a:ext cx="2685826" cy="191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Shape 96" descr="jouetspng_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075" y="2443225"/>
            <a:ext cx="3279925" cy="270027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/>
              <a:t>BILAN DU PROJET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311700" y="1228800"/>
            <a:ext cx="8520600" cy="391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algn="just" rtl="0">
              <a:spcBef>
                <a:spcPts val="0"/>
              </a:spcBef>
              <a:buChar char="-"/>
            </a:pPr>
            <a:r>
              <a:rPr lang="fr" dirty="0"/>
              <a:t>Première expérience : réussite</a:t>
            </a:r>
          </a:p>
          <a:p>
            <a:pPr marL="457200" lvl="0" indent="-228600" algn="just" rtl="0">
              <a:spcBef>
                <a:spcPts val="0"/>
              </a:spcBef>
              <a:buChar char="-"/>
            </a:pPr>
            <a:r>
              <a:rPr lang="fr" dirty="0"/>
              <a:t>Deuxième expérience : réussite</a:t>
            </a:r>
          </a:p>
          <a:p>
            <a:pPr marL="228600" lvl="0" algn="just" rtl="0">
              <a:spcBef>
                <a:spcPts val="0"/>
              </a:spcBef>
            </a:pPr>
            <a:endParaRPr dirty="0"/>
          </a:p>
          <a:p>
            <a:pPr marL="457200" lvl="0" indent="0" algn="just" rtl="0">
              <a:spcBef>
                <a:spcPts val="0"/>
              </a:spcBef>
              <a:buNone/>
            </a:pPr>
            <a:r>
              <a:rPr lang="fr" u="sng" dirty="0"/>
              <a:t>Conclusion :</a:t>
            </a:r>
            <a:r>
              <a:rPr lang="fr" dirty="0"/>
              <a:t> projet validé, détecteur de touché fonctionnel</a:t>
            </a:r>
          </a:p>
          <a:p>
            <a:pPr marL="457200" lvl="0" indent="0" algn="just" rtl="0">
              <a:spcBef>
                <a:spcPts val="0"/>
              </a:spcBef>
              <a:buNone/>
            </a:pPr>
            <a:endParaRPr dirty="0"/>
          </a:p>
          <a:p>
            <a:pPr marL="457200" lvl="0" indent="0" algn="just" rtl="0">
              <a:spcBef>
                <a:spcPts val="0"/>
              </a:spcBef>
              <a:buNone/>
            </a:pPr>
            <a:r>
              <a:rPr lang="fr" dirty="0"/>
              <a:t>Ce qu’on peut en retenir : travail d’équipe, organisation. </a:t>
            </a:r>
          </a:p>
          <a:p>
            <a:pPr lvl="0" algn="just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133</Words>
  <Application>Microsoft Office PowerPoint</Application>
  <PresentationFormat>Affichage à l'écran (16:9)</PresentationFormat>
  <Paragraphs>41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Alfa Slab One</vt:lpstr>
      <vt:lpstr>Arial</vt:lpstr>
      <vt:lpstr>Proxima Nova</vt:lpstr>
      <vt:lpstr>gameday</vt:lpstr>
      <vt:lpstr>SMARTPATATE</vt:lpstr>
      <vt:lpstr>CONTEXTE DU PROJET</vt:lpstr>
      <vt:lpstr>RÉSULTAT DES EXPÉRIENCES</vt:lpstr>
      <vt:lpstr>REPRESENTATION DU CIRCUIT</vt:lpstr>
      <vt:lpstr>PRÉSENTATION DU PROTOTYPE</vt:lpstr>
      <vt:lpstr>BILAN DU PROJET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SMARTPATATE</dc:title>
  <dc:creator>Denis</dc:creator>
  <cp:lastModifiedBy>Denis</cp:lastModifiedBy>
  <cp:revision>4</cp:revision>
  <dcterms:modified xsi:type="dcterms:W3CDTF">2016-11-22T10:21:42Z</dcterms:modified>
</cp:coreProperties>
</file>